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1046" y="-3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9C67C-DA46-4898-8AA1-6992DA3EB95A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1700" y="1244600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5767"/>
            <a:ext cx="5486400" cy="39175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08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808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F8334-5A22-4979-A6E3-9592D0363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71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32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9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0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8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7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8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4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6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7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BB74-3422-4D41-96DE-4E77515DA16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49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8009F259-A244-4DE8-BFE4-61DF44D3DE96}"/>
              </a:ext>
            </a:extLst>
          </p:cNvPr>
          <p:cNvSpPr txBox="1"/>
          <p:nvPr/>
        </p:nvSpPr>
        <p:spPr>
          <a:xfrm>
            <a:off x="-100677" y="-170262"/>
            <a:ext cx="6063468" cy="9904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866900">
              <a:spcAft>
                <a:spcPts val="0"/>
              </a:spcAft>
            </a:pPr>
            <a:r>
              <a:rPr lang="ja-JP" alt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219200">
              <a:spcAft>
                <a:spcPts val="0"/>
              </a:spcAft>
            </a:pP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背骨のゆがみと病気の関連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219200">
              <a:spcAft>
                <a:spcPts val="0"/>
              </a:spcAft>
            </a:pP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講習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510267-8ABA-41A6-B90C-68C2DAC2C5B6}"/>
              </a:ext>
            </a:extLst>
          </p:cNvPr>
          <p:cNvSpPr txBox="1"/>
          <p:nvPr/>
        </p:nvSpPr>
        <p:spPr>
          <a:xfrm>
            <a:off x="3400720" y="1396279"/>
            <a:ext cx="3302911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正中　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Ｃ</a:t>
            </a:r>
            <a:r>
              <a:rPr lang="en-US" altLang="ja-JP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1-2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緊張性頭痛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・片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頭痛・三叉神経痛・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複視・斜視・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眼精疲労・緑内障・白内障・飛蚊症・難聴・突発性難聴・外耳道炎・中耳炎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・内耳炎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・乗り物酔い・耳鳴り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立ちくらみ・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めまい・ふらつき・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メニエル症・頭位めまい症・起立性障害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扁桃炎・慢性鼻炎・副鼻腔炎・後鼻漏・蓄膿症・歯が浮く・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顎関節症・噛み合わせ異常・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頚肩腕症候群・肩こり・首筋の張り・拇指及び人差し指のしびれバネ指</a:t>
            </a:r>
          </a:p>
          <a:p>
            <a:pPr algn="just"/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橈骨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Ｃ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3-5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不眠・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睡眠障害・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パニック障害・不安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神経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症・自律神経失調症・うつ病・双極性障害・更年期障害・ホットフラッシュ・心臓疾患・不整脈・弁膜症・狭心症・冷え性・本能性高血圧症・心筋症・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足のむくみ・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てんかん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肩こり・四十肩・五十肩・テニスエルボ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ー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・中指のしびれバネ指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・肘の痛み・手首の痛み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尺骨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C7-Th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肩こり・肩の痛み・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四十肩・五十肩・心臓疾患・不整脈・多汗症・小指薬指のしびれバネ指・すべての呼吸器疾患・テニスエルボ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ー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・甲状腺障害・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上気道炎</a:t>
            </a:r>
            <a:endParaRPr lang="en-US" altLang="ja-JP" sz="9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上部肋間神経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Th3-5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肋間神経痛・乳癌・乳腺症・乳房のしこり・肺気腫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・気管支炎・肺炎・マイコプラズマ肺炎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・逆流性食道炎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肋間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Th5-8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（右側）　肝機能障害・肝炎・肝硬変・脂肪肝・肝癌・胆嚢炎・胆管炎・胆石・軟骨の減少・黄疸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（左側）　胃炎・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びらん性胃炎・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胃痙攣・胃潰瘍・ベー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チェット病・神経性胃炎・十二指腸潰瘍・膵炎・糖尿病・胃下垂・蕁麻疹・アトピー・アレルギー性疾患・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膠原病・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小児自家中毒・皮膚疾患・乾燥肌・肌荒れ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・むかつき・免疫不全症候群　　　　　　　　　　　　　　　　　　　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肋腹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Th10-12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白血病・血小板減少症・悪性貧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血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・血球異常・血液性状異常・副腎障害・腎臓障害・腎盂炎・腎結石・骨髄性貧血</a:t>
            </a:r>
            <a:r>
              <a:rPr lang="ja-JP" altLang="en-US" sz="9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・高尿酸</a:t>
            </a:r>
            <a:r>
              <a:rPr lang="ja-JP" altLang="en-US" sz="900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血漿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腰椎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L1-2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就寝腰痛・輸尿管結石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腰椎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L3-4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便秘・軟便・下痢・膀胱炎・生理痛・排卵痛・月経前緊張症・卵巣疾患・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不正出血・不妊症・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腰痛・虫垂炎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・クローン病・潰瘍性大腸炎・腸憩室炎・腹部膨満感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座骨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座骨神経痛・子宮筋腫・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子宮内膜症・子宮ポリープ・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夜尿症・虫垂炎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・大腸憩室炎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仙骨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S1-2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膝痛・足の甲の痛み・足首捻挫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仙骨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S4-5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両側性膝関節症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老人性両側性歩行困難・足首捻挫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尾てい骨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Co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産道狭窄（帝王切開）・難産・無菌性膣炎・尾てい骨の痛み・アキレス腱痛・足底筋膜炎・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足底腱膜炎・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かかとの痛み・外反母趾・足の拇指の痛み・足の外転運動不良・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股関節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炎・股関節形成不全・前立腺炎・痔・尿管結石・尿漏れ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・Ｏ脚・Ｘ脚・下肢静脈瘤・こむらがえり・ふくらはぎの痛み・膝裏の痛み　　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3BBF48-1859-43EA-8C97-59316562F8A6}"/>
              </a:ext>
            </a:extLst>
          </p:cNvPr>
          <p:cNvSpPr txBox="1"/>
          <p:nvPr/>
        </p:nvSpPr>
        <p:spPr>
          <a:xfrm>
            <a:off x="396375" y="7638380"/>
            <a:ext cx="6279517" cy="1083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 dirty="0"/>
              <a:t>１．緊急性があるため、数日中の再来会をおすすめします。</a:t>
            </a:r>
            <a:endParaRPr kumimoji="1" lang="en-US" altLang="ja-JP" sz="1100" dirty="0"/>
          </a:p>
          <a:p>
            <a:pPr>
              <a:lnSpc>
                <a:spcPct val="150000"/>
              </a:lnSpc>
            </a:pPr>
            <a:r>
              <a:rPr kumimoji="1" lang="ja-JP" altLang="en-US" sz="1100" dirty="0"/>
              <a:t>２．慢性的で習慣的な歪みがあるため、次週の来会をおすすめします。</a:t>
            </a:r>
            <a:endParaRPr kumimoji="1" lang="en-US" altLang="ja-JP" sz="1100" dirty="0"/>
          </a:p>
          <a:p>
            <a:pPr>
              <a:lnSpc>
                <a:spcPct val="150000"/>
              </a:lnSpc>
            </a:pPr>
            <a:r>
              <a:rPr kumimoji="1" lang="ja-JP" altLang="en-US" sz="1100" dirty="0"/>
              <a:t>３．慢性的なゆがみがあるため、　月　旬頃の来会をおすすめします。</a:t>
            </a:r>
            <a:endParaRPr kumimoji="1" lang="en-US" altLang="ja-JP" sz="1100" dirty="0"/>
          </a:p>
          <a:p>
            <a:pPr>
              <a:lnSpc>
                <a:spcPct val="150000"/>
              </a:lnSpc>
            </a:pPr>
            <a:r>
              <a:rPr kumimoji="1" lang="ja-JP" altLang="en-US" sz="1100" dirty="0"/>
              <a:t>４．背骨の歪みは少ないですが、健康維持の</a:t>
            </a:r>
            <a:r>
              <a:rPr kumimoji="1" lang="ja-JP" altLang="en-US" sz="1100"/>
              <a:t>ために　月の来会</a:t>
            </a:r>
            <a:r>
              <a:rPr kumimoji="1" lang="ja-JP" altLang="en-US" sz="1100" dirty="0"/>
              <a:t>をおすすめします。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7F7B6A-84BD-491B-8309-C3A9EF5E08C8}"/>
              </a:ext>
            </a:extLst>
          </p:cNvPr>
          <p:cNvSpPr txBox="1"/>
          <p:nvPr/>
        </p:nvSpPr>
        <p:spPr>
          <a:xfrm>
            <a:off x="3485174" y="459427"/>
            <a:ext cx="33029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　　　　　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kumimoji="1" lang="ja-JP" altLang="en-US" sz="1100" dirty="0"/>
              <a:t>名　前：　　　　　　　　　　　　　　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07D62-EACC-475E-9521-B189D559F340}"/>
              </a:ext>
            </a:extLst>
          </p:cNvPr>
          <p:cNvSpPr txBox="1"/>
          <p:nvPr/>
        </p:nvSpPr>
        <p:spPr>
          <a:xfrm>
            <a:off x="1285409" y="8655362"/>
            <a:ext cx="550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　　　　　　　　　　　高橋博</a:t>
            </a:r>
            <a:r>
              <a:rPr kumimoji="1" lang="ja-JP" altLang="en-US" sz="1200"/>
              <a:t>健康法　</a:t>
            </a:r>
            <a:r>
              <a:rPr kumimoji="1" lang="ja-JP" altLang="en-US" sz="1400"/>
              <a:t>施術師　</a:t>
            </a:r>
            <a:r>
              <a:rPr kumimoji="1" lang="ja-JP" altLang="en-US" sz="1400" dirty="0"/>
              <a:t>高橋　博     </a:t>
            </a:r>
            <a:r>
              <a:rPr kumimoji="1" lang="ja-JP" altLang="en-US" sz="800" dirty="0"/>
              <a:t>印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D598380-A8ED-4206-BC86-45D20DA4119E}"/>
              </a:ext>
            </a:extLst>
          </p:cNvPr>
          <p:cNvCxnSpPr/>
          <p:nvPr/>
        </p:nvCxnSpPr>
        <p:spPr>
          <a:xfrm>
            <a:off x="4069988" y="1066573"/>
            <a:ext cx="218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19A657-35F5-48FB-8E14-3B0BF37C986F}"/>
              </a:ext>
            </a:extLst>
          </p:cNvPr>
          <p:cNvSpPr txBox="1"/>
          <p:nvPr/>
        </p:nvSpPr>
        <p:spPr>
          <a:xfrm>
            <a:off x="182108" y="7159136"/>
            <a:ext cx="301137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全体施術はムチ打ち症・側弯症・デトックス効果・免疫力アップ・各種ヘルニア・各種ガングリオン・ヘパーデン結節・圧迫骨折に対応します。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BF7B2D-9DD1-4A5D-8D22-3633AE57C278}"/>
              </a:ext>
            </a:extLst>
          </p:cNvPr>
          <p:cNvSpPr txBox="1"/>
          <p:nvPr/>
        </p:nvSpPr>
        <p:spPr>
          <a:xfrm>
            <a:off x="4036747" y="1063895"/>
            <a:ext cx="2422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(</a:t>
            </a:r>
            <a:r>
              <a:rPr kumimoji="1" lang="ja-JP" altLang="en-US" sz="1000" dirty="0"/>
              <a:t>個人情報の管理にご留意下さい。）　　　　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100" dirty="0"/>
              <a:t>　　　　　　　　　　　　　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29DF98-48DB-4B77-929E-4EEC4ADD034B}"/>
              </a:ext>
            </a:extLst>
          </p:cNvPr>
          <p:cNvSpPr txBox="1"/>
          <p:nvPr/>
        </p:nvSpPr>
        <p:spPr>
          <a:xfrm>
            <a:off x="801616" y="692193"/>
            <a:ext cx="242290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本日の施術箇所　　　　</a:t>
            </a:r>
            <a:endParaRPr kumimoji="1" lang="en-US" altLang="ja-JP" sz="1400" dirty="0"/>
          </a:p>
          <a:p>
            <a:endParaRPr kumimoji="1" lang="en-US" altLang="ja-JP" sz="1000" dirty="0"/>
          </a:p>
          <a:p>
            <a:r>
              <a:rPr kumimoji="1" lang="ja-JP" altLang="en-US" sz="1100" dirty="0"/>
              <a:t>　　　　　　　　　　　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A5E86D-3D43-4E22-8218-4556EA52B907}"/>
              </a:ext>
            </a:extLst>
          </p:cNvPr>
          <p:cNvSpPr txBox="1"/>
          <p:nvPr/>
        </p:nvSpPr>
        <p:spPr>
          <a:xfrm>
            <a:off x="3182912" y="138706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B39A914-1548-4090-9FA1-C98DE1D80667}"/>
              </a:ext>
            </a:extLst>
          </p:cNvPr>
          <p:cNvSpPr txBox="1"/>
          <p:nvPr/>
        </p:nvSpPr>
        <p:spPr>
          <a:xfrm>
            <a:off x="3175931" y="234555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②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6387AB-F8C8-45AD-A691-C82ADE925565}"/>
              </a:ext>
            </a:extLst>
          </p:cNvPr>
          <p:cNvSpPr txBox="1"/>
          <p:nvPr/>
        </p:nvSpPr>
        <p:spPr>
          <a:xfrm>
            <a:off x="3175931" y="3591782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④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F631162-CDB7-4D88-B195-2D0761935D4E}"/>
              </a:ext>
            </a:extLst>
          </p:cNvPr>
          <p:cNvSpPr txBox="1"/>
          <p:nvPr/>
        </p:nvSpPr>
        <p:spPr>
          <a:xfrm>
            <a:off x="3189229" y="3996204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⑤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D75FBA-B05B-4496-AA95-5FB5BA52A732}"/>
              </a:ext>
            </a:extLst>
          </p:cNvPr>
          <p:cNvSpPr txBox="1"/>
          <p:nvPr/>
        </p:nvSpPr>
        <p:spPr>
          <a:xfrm>
            <a:off x="3182912" y="6322512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⑩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60F32B-95F2-433C-BD62-1654B5EA3409}"/>
              </a:ext>
            </a:extLst>
          </p:cNvPr>
          <p:cNvSpPr txBox="1"/>
          <p:nvPr/>
        </p:nvSpPr>
        <p:spPr>
          <a:xfrm>
            <a:off x="3182912" y="5095444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⑥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480F7B-466C-42C8-898D-AE8A9854AD38}"/>
              </a:ext>
            </a:extLst>
          </p:cNvPr>
          <p:cNvSpPr txBox="1"/>
          <p:nvPr/>
        </p:nvSpPr>
        <p:spPr>
          <a:xfrm>
            <a:off x="3189229" y="565161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E1E69F1-320A-4053-9430-A3BB29AF32EF}"/>
              </a:ext>
            </a:extLst>
          </p:cNvPr>
          <p:cNvSpPr txBox="1"/>
          <p:nvPr/>
        </p:nvSpPr>
        <p:spPr>
          <a:xfrm>
            <a:off x="3187628" y="5503047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⑦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2BE5670-3FCB-49BD-8E9F-4F201A9F3B6A}"/>
              </a:ext>
            </a:extLst>
          </p:cNvPr>
          <p:cNvSpPr txBox="1"/>
          <p:nvPr/>
        </p:nvSpPr>
        <p:spPr>
          <a:xfrm>
            <a:off x="3188820" y="604107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1CEEFA2-121F-4FFB-A03B-B33BAB67278E}"/>
              </a:ext>
            </a:extLst>
          </p:cNvPr>
          <p:cNvSpPr txBox="1"/>
          <p:nvPr/>
        </p:nvSpPr>
        <p:spPr>
          <a:xfrm>
            <a:off x="3175931" y="3173345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③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E73BA8-2602-4F97-BCD7-80547E31E48F}"/>
              </a:ext>
            </a:extLst>
          </p:cNvPr>
          <p:cNvSpPr txBox="1"/>
          <p:nvPr/>
        </p:nvSpPr>
        <p:spPr>
          <a:xfrm>
            <a:off x="3182912" y="6488081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⑪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7F09515-3142-4CEA-9931-C799A1D087F3}"/>
              </a:ext>
            </a:extLst>
          </p:cNvPr>
          <p:cNvSpPr txBox="1"/>
          <p:nvPr/>
        </p:nvSpPr>
        <p:spPr>
          <a:xfrm>
            <a:off x="3182912" y="6731804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⑫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6B113CB-EB13-4C6C-AC29-323E91A688BE}"/>
              </a:ext>
            </a:extLst>
          </p:cNvPr>
          <p:cNvGrpSpPr/>
          <p:nvPr/>
        </p:nvGrpSpPr>
        <p:grpSpPr>
          <a:xfrm>
            <a:off x="-153429" y="914978"/>
            <a:ext cx="3427643" cy="6263640"/>
            <a:chOff x="-186853" y="1021562"/>
            <a:chExt cx="3427643" cy="6263640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3F8BE4E-6027-4A24-A9B7-99F3ACEF09F5}"/>
                </a:ext>
              </a:extLst>
            </p:cNvPr>
            <p:cNvSpPr txBox="1"/>
            <p:nvPr/>
          </p:nvSpPr>
          <p:spPr>
            <a:xfrm>
              <a:off x="770576" y="1021562"/>
              <a:ext cx="2422908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000" dirty="0"/>
            </a:p>
            <a:p>
              <a:r>
                <a:rPr kumimoji="1" lang="ja-JP" altLang="en-US" sz="1100" dirty="0"/>
                <a:t>　　　　　　　　　　　　　　</a:t>
              </a: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68A32BD7-2EBB-4802-9155-482764FD3C4D}"/>
                </a:ext>
              </a:extLst>
            </p:cNvPr>
            <p:cNvSpPr/>
            <p:nvPr/>
          </p:nvSpPr>
          <p:spPr>
            <a:xfrm>
              <a:off x="1623039" y="2600809"/>
              <a:ext cx="88044" cy="903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/>
                <a:t>２</a:t>
              </a:r>
            </a:p>
          </p:txBody>
        </p: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F5CCC4B4-03C4-454C-B415-85927B270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2580" y="2849016"/>
              <a:ext cx="118503" cy="10953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74EB8BC9-0A70-431C-BC72-DE2A574AAF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4"/>
            <a:stretch/>
          </p:blipFill>
          <p:spPr>
            <a:xfrm>
              <a:off x="-186853" y="1021562"/>
              <a:ext cx="3427643" cy="62636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820078BC-864F-454A-912F-C25CB8CB60C4}"/>
                </a:ext>
              </a:extLst>
            </p:cNvPr>
            <p:cNvSpPr/>
            <p:nvPr/>
          </p:nvSpPr>
          <p:spPr>
            <a:xfrm>
              <a:off x="1475079" y="2603492"/>
              <a:ext cx="88044" cy="903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/>
                <a:t>２</a:t>
              </a: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B781CC7C-652F-49C2-BB04-53396B554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6937" y="2840605"/>
              <a:ext cx="129741" cy="119925"/>
            </a:xfrm>
            <a:prstGeom prst="rect">
              <a:avLst/>
            </a:prstGeom>
            <a:ln>
              <a:noFill/>
            </a:ln>
          </p:spPr>
        </p:pic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C621534C-4E4F-4605-B20C-AB56F3879F2A}"/>
                </a:ext>
              </a:extLst>
            </p:cNvPr>
            <p:cNvSpPr/>
            <p:nvPr/>
          </p:nvSpPr>
          <p:spPr>
            <a:xfrm>
              <a:off x="1458015" y="3636135"/>
              <a:ext cx="88044" cy="903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/>
                <a:t>４</a:t>
              </a: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923FD9DA-4D12-4570-95C3-F386BFA36D56}"/>
                </a:ext>
              </a:extLst>
            </p:cNvPr>
            <p:cNvSpPr/>
            <p:nvPr/>
          </p:nvSpPr>
          <p:spPr>
            <a:xfrm>
              <a:off x="1442336" y="4000112"/>
              <a:ext cx="88044" cy="903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/>
                <a:t>５</a:t>
              </a:r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00C72BA1-73FA-48A5-96E6-651509394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7990" y="4292527"/>
              <a:ext cx="118503" cy="109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E7D7AD45-0804-4381-BD94-D11A67E43EF8}"/>
                </a:ext>
              </a:extLst>
            </p:cNvPr>
            <p:cNvSpPr/>
            <p:nvPr/>
          </p:nvSpPr>
          <p:spPr>
            <a:xfrm>
              <a:off x="1440223" y="5228323"/>
              <a:ext cx="105836" cy="9422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/>
                <a:t>676</a:t>
              </a:r>
              <a:endParaRPr kumimoji="1" lang="ja-JP" altLang="en-US" sz="600" dirty="0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68E5E979-773E-4596-A5A4-BFFE985E74BD}"/>
                </a:ext>
              </a:extLst>
            </p:cNvPr>
            <p:cNvSpPr/>
            <p:nvPr/>
          </p:nvSpPr>
          <p:spPr>
            <a:xfrm rot="286764">
              <a:off x="1446178" y="4644640"/>
              <a:ext cx="87764" cy="8333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/>
                <a:t>６</a:t>
              </a:r>
            </a:p>
          </p:txBody>
        </p: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9E831EB8-3CBB-450A-927B-97B5349A4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552" y="4850720"/>
              <a:ext cx="125612" cy="10953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744A2F0A-80D9-41EB-BDB3-6D551F4B9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1102" y="5392949"/>
              <a:ext cx="125612" cy="109536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33CBE833-DCB3-448F-9CFE-A87B27C342E8}"/>
                </a:ext>
              </a:extLst>
            </p:cNvPr>
            <p:cNvSpPr/>
            <p:nvPr/>
          </p:nvSpPr>
          <p:spPr>
            <a:xfrm>
              <a:off x="1449119" y="5584470"/>
              <a:ext cx="105836" cy="9422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/>
                <a:t>6</a:t>
              </a:r>
              <a:r>
                <a:rPr kumimoji="1" lang="ja-JP" altLang="en-US" sz="600" dirty="0"/>
                <a:t>８</a:t>
              </a:r>
              <a:r>
                <a:rPr kumimoji="1" lang="en-US" altLang="ja-JP" sz="600" dirty="0"/>
                <a:t>6</a:t>
              </a:r>
              <a:endParaRPr kumimoji="1" lang="ja-JP" altLang="en-US" sz="600" dirty="0"/>
            </a:p>
          </p:txBody>
        </p:sp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1179C50F-863E-4564-8312-06303D64F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037" y="6227883"/>
              <a:ext cx="125612" cy="109536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0E7A2CE6-2963-43BF-AF9E-3AB299055010}"/>
                </a:ext>
              </a:extLst>
            </p:cNvPr>
            <p:cNvSpPr/>
            <p:nvPr/>
          </p:nvSpPr>
          <p:spPr>
            <a:xfrm>
              <a:off x="1422161" y="5782415"/>
              <a:ext cx="105836" cy="9422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/>
                <a:t>6</a:t>
              </a:r>
              <a:r>
                <a:rPr kumimoji="1" lang="ja-JP" altLang="en-US" sz="600" dirty="0"/>
                <a:t>９</a:t>
              </a:r>
              <a:r>
                <a:rPr kumimoji="1" lang="en-US" altLang="ja-JP" sz="600" dirty="0"/>
                <a:t>6</a:t>
              </a:r>
              <a:endParaRPr kumimoji="1" lang="ja-JP" altLang="en-US" sz="600" dirty="0"/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1DB7730D-B8F3-4D22-9478-E0129A4A8DB6}"/>
                </a:ext>
              </a:extLst>
            </p:cNvPr>
            <p:cNvSpPr/>
            <p:nvPr/>
          </p:nvSpPr>
          <p:spPr>
            <a:xfrm>
              <a:off x="1404161" y="6020594"/>
              <a:ext cx="122807" cy="10610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/>
                <a:t>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671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764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k884@plum.plala.or.jp</dc:creator>
  <cp:lastModifiedBy>高橋 博</cp:lastModifiedBy>
  <cp:revision>51</cp:revision>
  <cp:lastPrinted>2021-01-21T13:16:56Z</cp:lastPrinted>
  <dcterms:created xsi:type="dcterms:W3CDTF">2020-07-02T11:10:24Z</dcterms:created>
  <dcterms:modified xsi:type="dcterms:W3CDTF">2021-01-22T04:59:51Z</dcterms:modified>
</cp:coreProperties>
</file>