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9C67C-DA46-4898-8AA1-6992DA3EB95A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1235075"/>
            <a:ext cx="24987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F8334-5A22-4979-A6E3-9592D0363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71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32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9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0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8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17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0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8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4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6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7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1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BB74-3422-4D41-96DE-4E77515DA163}" type="datetimeFigureOut">
              <a:rPr kumimoji="1" lang="ja-JP" altLang="en-US" smtClean="0"/>
              <a:t>2020/12/30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DA86-681C-4B26-8A68-36BA796DE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49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8C9AEC2-016D-4D20-9948-51AB2DADFC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"/>
          <a:stretch/>
        </p:blipFill>
        <p:spPr>
          <a:xfrm>
            <a:off x="-138343" y="1239990"/>
            <a:ext cx="3427643" cy="6263640"/>
          </a:xfrm>
          <a:prstGeom prst="rect">
            <a:avLst/>
          </a:prstGeom>
        </p:spPr>
      </p:pic>
      <p:sp>
        <p:nvSpPr>
          <p:cNvPr id="7" name="テキスト ボックス 1">
            <a:extLst>
              <a:ext uri="{FF2B5EF4-FFF2-40B4-BE49-F238E27FC236}">
                <a16:creationId xmlns:a16="http://schemas.microsoft.com/office/drawing/2014/main" id="{8009F259-A244-4DE8-BFE4-61DF44D3DE96}"/>
              </a:ext>
            </a:extLst>
          </p:cNvPr>
          <p:cNvSpPr txBox="1"/>
          <p:nvPr/>
        </p:nvSpPr>
        <p:spPr>
          <a:xfrm>
            <a:off x="-809170" y="368273"/>
            <a:ext cx="7512801" cy="7537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866900">
              <a:spcAft>
                <a:spcPts val="0"/>
              </a:spcAft>
            </a:pPr>
            <a:r>
              <a:rPr lang="ja-JP" sz="3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背骨のゆがみと病気の関連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510267-8ABA-41A6-B90C-68C2DAC2C5B6}"/>
              </a:ext>
            </a:extLst>
          </p:cNvPr>
          <p:cNvSpPr txBox="1"/>
          <p:nvPr/>
        </p:nvSpPr>
        <p:spPr>
          <a:xfrm>
            <a:off x="3400720" y="1396279"/>
            <a:ext cx="3302911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正中　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Ｃ</a:t>
            </a:r>
            <a:r>
              <a:rPr lang="en-US" altLang="ja-JP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1-2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緊張性頭痛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・片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頭痛・三叉神経痛・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複視・斜視・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眼精疲労・緑内障・白内障・飛蚊症・難聴・突発性難聴・外耳道炎・中耳炎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・内耳炎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・乗り物酔い・耳鳴り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立ちくらみ・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めまい・ふらつき・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メニエル症・頭位めまい症・起立性障害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扁桃炎・慢性鼻炎・副鼻腔炎・後鼻漏・蓄膿症・歯が浮く・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顎関節症・噛み合わせ異常・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頚肩腕症候群・肩こり・首筋の張り・拇指及び人差し指のしびれバネ指</a:t>
            </a:r>
          </a:p>
          <a:p>
            <a:pPr algn="just"/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橈骨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Ｃ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3-5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不眠・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睡眠障害・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パニック障害・不安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神経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症・自律神経失調症・うつ病・双極性障害・更年期障害・ホットフラッシュ・心臓疾患・不整脈・弁膜症・狭心症・冷え性・本能性高血圧症・心筋症・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足のむくみ・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てんかん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肩こり・四十肩・五十肩・テニスエルボ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ー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・中指のしびれバネ指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・肘の痛み・手首の痛み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尺骨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C7-Th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肩こり・肩の痛み・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四十肩・五十肩・心臓疾患・不整脈・多汗症・小指薬指のしびれバネ指・すべての呼吸器疾患・テニスエルボ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ー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・甲状腺障害・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上気道炎</a:t>
            </a:r>
            <a:endParaRPr lang="en-US" altLang="ja-JP" sz="9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上部肋間神経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Th3-5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肋間神経痛・乳癌・乳腺症・乳房のしこり・肺気腫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・気管支炎・肺炎・マイコプラズマ肺炎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・逆流性食道炎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肋間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Th5-8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（右側）　肝機能障害・肝炎・肝硬変・脂肪肝・肝癌・胆嚢炎・胆管炎・胆石・軟骨の減少・黄疸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（左側）　胃炎・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びらん性胃炎・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胃痙攣・胃潰瘍・ベー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チェット病・神経性胃炎・十二指腸潰瘍・膵炎・糖尿病・胃下垂・蕁麻疹・アトピー・アレルギー性疾患・</a:t>
            </a: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膠原病・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小児自家中毒・皮膚疾患・乾燥肌・肌荒れ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・むかつき・免疫不全症候群　　　　　　　　　　　　　　　　　　　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肋腹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Th10-12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白血病・血小板減少症・悪性貧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血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・血球異常・血液性状異常・副腎障害・腎臓障害・腎盂炎・腎結石・骨髄性貧血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・高尿酸血症</a:t>
            </a:r>
            <a:endParaRPr lang="en-US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腰椎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L1-2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就寝腰痛・輸尿管結石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腰椎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L3-4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便秘・軟便・下痢・膀胱炎・生理痛・排卵痛・月経前緊張症・卵巣疾患・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不正出血・不妊症・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腰痛・虫垂炎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・クローン病・潰瘍性大腸炎・腸憩室炎・腹部膨満感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座骨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L5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座骨神経痛・子宮筋腫・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子宮内膜症・子宮ポリープ・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夜尿症・虫垂炎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・大腸憩室炎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仙骨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S1-2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膝痛・足の甲の痛み・足首捻挫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仙骨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S4-5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両側性膝関節症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老人性両側性歩行困難・足首捻挫</a:t>
            </a:r>
          </a:p>
          <a:p>
            <a:pPr lvl="0" algn="just">
              <a:spcAft>
                <a:spcPts val="0"/>
              </a:spcAft>
            </a:pP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尾てい骨　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Co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産道狭窄（帝王切開）・難産・無菌性膣炎・尾てい骨の痛み・アキレス腱痛・足底筋膜炎・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足底腱膜炎・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かかとの痛み・外反母趾・足の拇指の痛み・足の外転運動不良・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股関節</a:t>
            </a:r>
            <a:r>
              <a:rPr lang="ja-JP" altLang="ja-JP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炎・股関節形成不全・前立腺炎・痔・尿管結石・尿漏れ</a:t>
            </a:r>
            <a:r>
              <a:rPr lang="ja-JP" altLang="en-US" sz="9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・Ｏ脚・Ｘ脚・下肢静脈瘤・こむらがえり・ふくらはぎの痛み・膝裏の痛み　　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307D62-EACC-475E-9521-B189D559F340}"/>
              </a:ext>
            </a:extLst>
          </p:cNvPr>
          <p:cNvSpPr txBox="1"/>
          <p:nvPr/>
        </p:nvSpPr>
        <p:spPr>
          <a:xfrm>
            <a:off x="1789104" y="8350946"/>
            <a:ext cx="550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　　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</a:t>
            </a:r>
            <a:r>
              <a:rPr kumimoji="1" lang="ja-JP" altLang="en-US" sz="2400" dirty="0"/>
              <a:t>高橋博健康法　施術師</a:t>
            </a:r>
            <a:r>
              <a:rPr kumimoji="1" lang="ja-JP" altLang="en-US" sz="1400" dirty="0"/>
              <a:t>　</a:t>
            </a:r>
            <a:r>
              <a:rPr kumimoji="1" lang="ja-JP" altLang="en-US" dirty="0"/>
              <a:t>高橋　博</a:t>
            </a:r>
            <a:r>
              <a:rPr kumimoji="1" lang="ja-JP" altLang="en-US" sz="1400" dirty="0"/>
              <a:t>     </a:t>
            </a:r>
            <a:endParaRPr kumimoji="1" lang="ja-JP" altLang="en-US" sz="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19A657-35F5-48FB-8E14-3B0BF37C986F}"/>
              </a:ext>
            </a:extLst>
          </p:cNvPr>
          <p:cNvSpPr txBox="1"/>
          <p:nvPr/>
        </p:nvSpPr>
        <p:spPr>
          <a:xfrm>
            <a:off x="182108" y="7818559"/>
            <a:ext cx="301137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ja-JP" altLang="en-US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全体施術はムチ打ち症・側弯症・デトックス効果・免疫力アップ・各種ヘルニア・各種ガングリオン・ヘパーデン結節・圧迫骨折に対応します。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29DF98-48DB-4B77-929E-4EEC4ADD034B}"/>
              </a:ext>
            </a:extLst>
          </p:cNvPr>
          <p:cNvSpPr txBox="1"/>
          <p:nvPr/>
        </p:nvSpPr>
        <p:spPr>
          <a:xfrm>
            <a:off x="770576" y="1021562"/>
            <a:ext cx="24229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00" dirty="0"/>
          </a:p>
          <a:p>
            <a:r>
              <a:rPr kumimoji="1" lang="ja-JP" altLang="en-US" sz="1100" dirty="0"/>
              <a:t>　　　　　　　　　　　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A5E86D-3D43-4E22-8218-4556EA52B907}"/>
              </a:ext>
            </a:extLst>
          </p:cNvPr>
          <p:cNvSpPr txBox="1"/>
          <p:nvPr/>
        </p:nvSpPr>
        <p:spPr>
          <a:xfrm>
            <a:off x="3182912" y="138706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B39A914-1548-4090-9FA1-C98DE1D80667}"/>
              </a:ext>
            </a:extLst>
          </p:cNvPr>
          <p:cNvSpPr txBox="1"/>
          <p:nvPr/>
        </p:nvSpPr>
        <p:spPr>
          <a:xfrm>
            <a:off x="3175931" y="234555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②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6387AB-F8C8-45AD-A691-C82ADE925565}"/>
              </a:ext>
            </a:extLst>
          </p:cNvPr>
          <p:cNvSpPr txBox="1"/>
          <p:nvPr/>
        </p:nvSpPr>
        <p:spPr>
          <a:xfrm>
            <a:off x="3175931" y="3591782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④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F631162-CDB7-4D88-B195-2D0761935D4E}"/>
              </a:ext>
            </a:extLst>
          </p:cNvPr>
          <p:cNvSpPr txBox="1"/>
          <p:nvPr/>
        </p:nvSpPr>
        <p:spPr>
          <a:xfrm>
            <a:off x="3189229" y="3996204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⑤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D75FBA-B05B-4496-AA95-5FB5BA52A732}"/>
              </a:ext>
            </a:extLst>
          </p:cNvPr>
          <p:cNvSpPr txBox="1"/>
          <p:nvPr/>
        </p:nvSpPr>
        <p:spPr>
          <a:xfrm>
            <a:off x="3182912" y="6322512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⑩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B60F32B-95F2-433C-BD62-1654B5EA3409}"/>
              </a:ext>
            </a:extLst>
          </p:cNvPr>
          <p:cNvSpPr txBox="1"/>
          <p:nvPr/>
        </p:nvSpPr>
        <p:spPr>
          <a:xfrm>
            <a:off x="3182912" y="5095444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⑥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B480F7B-466C-42C8-898D-AE8A9854AD38}"/>
              </a:ext>
            </a:extLst>
          </p:cNvPr>
          <p:cNvSpPr txBox="1"/>
          <p:nvPr/>
        </p:nvSpPr>
        <p:spPr>
          <a:xfrm>
            <a:off x="3189229" y="565161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E1E69F1-320A-4053-9430-A3BB29AF32EF}"/>
              </a:ext>
            </a:extLst>
          </p:cNvPr>
          <p:cNvSpPr txBox="1"/>
          <p:nvPr/>
        </p:nvSpPr>
        <p:spPr>
          <a:xfrm>
            <a:off x="3187628" y="5503047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⑦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2BE5670-3FCB-49BD-8E9F-4F201A9F3B6A}"/>
              </a:ext>
            </a:extLst>
          </p:cNvPr>
          <p:cNvSpPr txBox="1"/>
          <p:nvPr/>
        </p:nvSpPr>
        <p:spPr>
          <a:xfrm>
            <a:off x="3188820" y="6041070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⑨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1CEEFA2-121F-4FFB-A03B-B33BAB67278E}"/>
              </a:ext>
            </a:extLst>
          </p:cNvPr>
          <p:cNvSpPr txBox="1"/>
          <p:nvPr/>
        </p:nvSpPr>
        <p:spPr>
          <a:xfrm>
            <a:off x="3175931" y="3173345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③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2E73BA8-2602-4F97-BCD7-80547E31E48F}"/>
              </a:ext>
            </a:extLst>
          </p:cNvPr>
          <p:cNvSpPr txBox="1"/>
          <p:nvPr/>
        </p:nvSpPr>
        <p:spPr>
          <a:xfrm>
            <a:off x="3182912" y="6488081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⑪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7F09515-3142-4CEA-9931-C799A1D087F3}"/>
              </a:ext>
            </a:extLst>
          </p:cNvPr>
          <p:cNvSpPr txBox="1"/>
          <p:nvPr/>
        </p:nvSpPr>
        <p:spPr>
          <a:xfrm>
            <a:off x="3182912" y="6731804"/>
            <a:ext cx="414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⑫</a:t>
            </a:r>
          </a:p>
        </p:txBody>
      </p:sp>
    </p:spTree>
    <p:extLst>
      <p:ext uri="{BB962C8B-B14F-4D97-AF65-F5344CB8AC3E}">
        <p14:creationId xmlns:p14="http://schemas.microsoft.com/office/powerpoint/2010/main" val="1476715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614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k884@plum.plala.or.jp</dc:creator>
  <cp:lastModifiedBy>高橋 博</cp:lastModifiedBy>
  <cp:revision>44</cp:revision>
  <cp:lastPrinted>2020-07-23T13:33:34Z</cp:lastPrinted>
  <dcterms:created xsi:type="dcterms:W3CDTF">2020-07-02T11:10:24Z</dcterms:created>
  <dcterms:modified xsi:type="dcterms:W3CDTF">2020-12-30T03:23:39Z</dcterms:modified>
</cp:coreProperties>
</file>